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E53-C4FF-4DF8-BB15-06AF93CD114A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F0C6-0FF4-4D05-8687-A6D14207B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E53-C4FF-4DF8-BB15-06AF93CD114A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F0C6-0FF4-4D05-8687-A6D14207B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E53-C4FF-4DF8-BB15-06AF93CD114A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F0C6-0FF4-4D05-8687-A6D14207B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E53-C4FF-4DF8-BB15-06AF93CD114A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F0C6-0FF4-4D05-8687-A6D14207B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E53-C4FF-4DF8-BB15-06AF93CD114A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F0C6-0FF4-4D05-8687-A6D14207B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E53-C4FF-4DF8-BB15-06AF93CD114A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F0C6-0FF4-4D05-8687-A6D14207B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E53-C4FF-4DF8-BB15-06AF93CD114A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F0C6-0FF4-4D05-8687-A6D14207B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E53-C4FF-4DF8-BB15-06AF93CD114A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F0C6-0FF4-4D05-8687-A6D14207B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E53-C4FF-4DF8-BB15-06AF93CD114A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F0C6-0FF4-4D05-8687-A6D14207B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E53-C4FF-4DF8-BB15-06AF93CD114A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F0C6-0FF4-4D05-8687-A6D14207B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E53-C4FF-4DF8-BB15-06AF93CD114A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F0C6-0FF4-4D05-8687-A6D14207B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E1E53-C4FF-4DF8-BB15-06AF93CD114A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3F0C6-0FF4-4D05-8687-A6D14207B67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PENTECOST 2014!!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***                                 on                                     ***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 COLLEGE GREEN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</a:b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solidFill>
                  <a:srgbClr val="7030A0"/>
                </a:solidFill>
              </a:rPr>
              <a:t>*** SUNDAY 8TH JUNE ***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</a:b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Gather with picnics from 1pm,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Followed by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"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Voices and Vision "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An afternoon of Worship and Praise with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Stories of God on the move in the City &amp; Region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and where He is leading us.....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&amp; SO much more...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(Children's Games, Bouncy Castle, Sports, Creative Arts, Exhibitions, HOTS, Youth Zone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with Evensong and Final Celebration in the Cathedral)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ARISE * TOGETHER FOR BRISTOL * CHURCHES TOGETHER IN GREATER BRISTOL * EA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watkins</dc:creator>
  <cp:lastModifiedBy>watkins</cp:lastModifiedBy>
  <cp:revision>1</cp:revision>
  <dcterms:created xsi:type="dcterms:W3CDTF">2014-05-28T12:55:09Z</dcterms:created>
  <dcterms:modified xsi:type="dcterms:W3CDTF">2014-05-28T12:55:45Z</dcterms:modified>
</cp:coreProperties>
</file>